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8"/>
  </p:handoutMasterIdLst>
  <p:sldIdLst>
    <p:sldId id="256" r:id="rId3"/>
    <p:sldId id="257" r:id="rId4"/>
    <p:sldId id="258" r:id="rId5"/>
    <p:sldId id="259" r:id="rId6"/>
    <p:sldId id="260" r:id="rId7"/>
  </p:sldIdLst>
  <p:sldSz cx="6858000" cy="12192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3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449E49-E9BA-DC79-0E29-3ADED9C7CF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6A52E8-5A94-A799-4B67-ABCD1D08F5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F0B8B-1133-4EE7-8405-B1701E4D5ED2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7272C1-4ABE-C606-8FE2-0357323B0B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242B0-2373-DA59-1469-0A27AE6E6F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B8AF1-F172-4452-8704-EACB84FDC7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7717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C85-E4AF-AA4F-EE80-3504BEC59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3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1625-2B02-C776-AF95-EB41EB9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52" indent="0" algn="ctr">
              <a:buNone/>
              <a:defRPr sz="2889"/>
            </a:lvl2pPr>
            <a:lvl3pPr marL="1320703" indent="0" algn="ctr">
              <a:buNone/>
              <a:defRPr sz="2600"/>
            </a:lvl3pPr>
            <a:lvl4pPr marL="1981056" indent="0" algn="ctr">
              <a:buNone/>
              <a:defRPr sz="2311"/>
            </a:lvl4pPr>
            <a:lvl5pPr marL="2641408" indent="0" algn="ctr">
              <a:buNone/>
              <a:defRPr sz="2311"/>
            </a:lvl5pPr>
            <a:lvl6pPr marL="3301759" indent="0" algn="ctr">
              <a:buNone/>
              <a:defRPr sz="2311"/>
            </a:lvl6pPr>
            <a:lvl7pPr marL="3962112" indent="0" algn="ctr">
              <a:buNone/>
              <a:defRPr sz="2311"/>
            </a:lvl7pPr>
            <a:lvl8pPr marL="4622464" indent="0" algn="ctr">
              <a:buNone/>
              <a:defRPr sz="2311"/>
            </a:lvl8pPr>
            <a:lvl9pPr marL="5282816" indent="0" algn="ctr">
              <a:buNone/>
              <a:defRPr sz="2311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0955C-C17E-F97F-544F-69837384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DC9A3-F01C-C489-EA83-1148E0CD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C40FE-860A-B558-88B8-C55B1038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9728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96CA-503E-E349-BA8E-F163A6A86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B2A12-80B2-1532-EF69-D642C5044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5AEB5-5DEF-4219-CAF9-30AF1CA4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EB06B-9312-63BB-8035-25740995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A360B-776B-DC34-4721-4D3701AA0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627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24812-D1E1-36C2-A9BF-1B17A3CE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8" y="3039535"/>
            <a:ext cx="5915025" cy="5071532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D970A-99ED-F55D-2F4A-C098E6460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8" y="8159048"/>
            <a:ext cx="5915025" cy="2666999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52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03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056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40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75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112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464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2816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99348-DD53-F043-F931-B6F384DD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8969E-23AA-3A0E-9EF6-4E2982871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169D8-5C4F-6DC6-9447-0E13C542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36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E7DA4-3612-30EC-C855-52B16795D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1ABDB-971C-4E00-F178-9C8CAD78E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B35C0-73FE-770D-A927-FCD686BF1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26117-3133-830B-5709-92E74626C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C691A-8778-477E-BE75-9DD8B776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90BD14-6860-E775-C10F-D3896C59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63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38C59-E9AC-81CA-A0AD-525572F9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3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1F6DC-2255-83A3-FE38-AF5D0884B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3" y="2988737"/>
            <a:ext cx="2901255" cy="1464732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52" indent="0">
              <a:buNone/>
              <a:defRPr sz="2889" b="1"/>
            </a:lvl2pPr>
            <a:lvl3pPr marL="1320703" indent="0">
              <a:buNone/>
              <a:defRPr sz="2600" b="1"/>
            </a:lvl3pPr>
            <a:lvl4pPr marL="1981056" indent="0">
              <a:buNone/>
              <a:defRPr sz="2311" b="1"/>
            </a:lvl4pPr>
            <a:lvl5pPr marL="2641408" indent="0">
              <a:buNone/>
              <a:defRPr sz="2311" b="1"/>
            </a:lvl5pPr>
            <a:lvl6pPr marL="3301759" indent="0">
              <a:buNone/>
              <a:defRPr sz="2311" b="1"/>
            </a:lvl6pPr>
            <a:lvl7pPr marL="3962112" indent="0">
              <a:buNone/>
              <a:defRPr sz="2311" b="1"/>
            </a:lvl7pPr>
            <a:lvl8pPr marL="4622464" indent="0">
              <a:buNone/>
              <a:defRPr sz="2311" b="1"/>
            </a:lvl8pPr>
            <a:lvl9pPr marL="5282816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36EFF-E8BE-581F-FC3D-D498E382F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3" y="4453469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B0660A-6A82-42F3-2B35-B5D8CD39D4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5" y="2988737"/>
            <a:ext cx="2915543" cy="1464732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52" indent="0">
              <a:buNone/>
              <a:defRPr sz="2889" b="1"/>
            </a:lvl2pPr>
            <a:lvl3pPr marL="1320703" indent="0">
              <a:buNone/>
              <a:defRPr sz="2600" b="1"/>
            </a:lvl3pPr>
            <a:lvl4pPr marL="1981056" indent="0">
              <a:buNone/>
              <a:defRPr sz="2311" b="1"/>
            </a:lvl4pPr>
            <a:lvl5pPr marL="2641408" indent="0">
              <a:buNone/>
              <a:defRPr sz="2311" b="1"/>
            </a:lvl5pPr>
            <a:lvl6pPr marL="3301759" indent="0">
              <a:buNone/>
              <a:defRPr sz="2311" b="1"/>
            </a:lvl6pPr>
            <a:lvl7pPr marL="3962112" indent="0">
              <a:buNone/>
              <a:defRPr sz="2311" b="1"/>
            </a:lvl7pPr>
            <a:lvl8pPr marL="4622464" indent="0">
              <a:buNone/>
              <a:defRPr sz="2311" b="1"/>
            </a:lvl8pPr>
            <a:lvl9pPr marL="5282816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7B1344-74AC-755A-8B16-C6B084D61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5" y="4453469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387200-B5AE-B2E1-7AE0-76FAB9B8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4F96B3-CF1E-C028-66BA-44EEBB3CD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DA7944-7886-275E-91DA-F2E38904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530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34FB0-07C4-8D4A-6A9B-006AB4CE0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0C0A97-6490-C3B0-E003-981D3B3E7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C5DCE4-A01F-D73F-C2D3-C162B1A9F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22AF5-2FD2-E895-C677-FF2A68AF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005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48013-6B76-24C8-93F1-4F9646D67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A9BCD-E911-8A3B-8D70-571DCD2F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558BB-B343-7F63-7322-5CB1288E6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693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4465E-B1AC-7B06-1DD2-8E3FAF688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3" y="812800"/>
            <a:ext cx="2211883" cy="28448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A9BA1-3E82-2115-F119-A03A855E1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5" y="1755426"/>
            <a:ext cx="3471863" cy="8664223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219AB-58C4-B0A2-AED4-B27A9BEFF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3" y="3657601"/>
            <a:ext cx="2211883" cy="6776156"/>
          </a:xfrm>
        </p:spPr>
        <p:txBody>
          <a:bodyPr/>
          <a:lstStyle>
            <a:lvl1pPr marL="0" indent="0">
              <a:buNone/>
              <a:defRPr sz="2311"/>
            </a:lvl1pPr>
            <a:lvl2pPr marL="660352" indent="0">
              <a:buNone/>
              <a:defRPr sz="2022"/>
            </a:lvl2pPr>
            <a:lvl3pPr marL="1320703" indent="0">
              <a:buNone/>
              <a:defRPr sz="1733"/>
            </a:lvl3pPr>
            <a:lvl4pPr marL="1981056" indent="0">
              <a:buNone/>
              <a:defRPr sz="1444"/>
            </a:lvl4pPr>
            <a:lvl5pPr marL="2641408" indent="0">
              <a:buNone/>
              <a:defRPr sz="1444"/>
            </a:lvl5pPr>
            <a:lvl6pPr marL="3301759" indent="0">
              <a:buNone/>
              <a:defRPr sz="1444"/>
            </a:lvl6pPr>
            <a:lvl7pPr marL="3962112" indent="0">
              <a:buNone/>
              <a:defRPr sz="1444"/>
            </a:lvl7pPr>
            <a:lvl8pPr marL="4622464" indent="0">
              <a:buNone/>
              <a:defRPr sz="1444"/>
            </a:lvl8pPr>
            <a:lvl9pPr marL="528281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164FA-68F3-A1DD-D72D-EAB94758E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AEF22-2F2D-F10B-1836-D8839C6A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19A59-E2B4-451C-92BB-BF50E8F6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29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61EE9-3D1B-2EF4-AE11-1DB41DEE4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3" y="812800"/>
            <a:ext cx="2211883" cy="28448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153EA7-BC1E-D3A4-076C-02F84D152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5" y="1755426"/>
            <a:ext cx="3471863" cy="8664223"/>
          </a:xfrm>
        </p:spPr>
        <p:txBody>
          <a:bodyPr/>
          <a:lstStyle>
            <a:lvl1pPr marL="0" indent="0">
              <a:buNone/>
              <a:defRPr sz="4622"/>
            </a:lvl1pPr>
            <a:lvl2pPr marL="660352" indent="0">
              <a:buNone/>
              <a:defRPr sz="4044"/>
            </a:lvl2pPr>
            <a:lvl3pPr marL="1320703" indent="0">
              <a:buNone/>
              <a:defRPr sz="3467"/>
            </a:lvl3pPr>
            <a:lvl4pPr marL="1981056" indent="0">
              <a:buNone/>
              <a:defRPr sz="2889"/>
            </a:lvl4pPr>
            <a:lvl5pPr marL="2641408" indent="0">
              <a:buNone/>
              <a:defRPr sz="2889"/>
            </a:lvl5pPr>
            <a:lvl6pPr marL="3301759" indent="0">
              <a:buNone/>
              <a:defRPr sz="2889"/>
            </a:lvl6pPr>
            <a:lvl7pPr marL="3962112" indent="0">
              <a:buNone/>
              <a:defRPr sz="2889"/>
            </a:lvl7pPr>
            <a:lvl8pPr marL="4622464" indent="0">
              <a:buNone/>
              <a:defRPr sz="2889"/>
            </a:lvl8pPr>
            <a:lvl9pPr marL="5282816" indent="0">
              <a:buNone/>
              <a:defRPr sz="2889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5DA6-E318-E8FA-810A-269F536D4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3" y="3657601"/>
            <a:ext cx="2211883" cy="6776156"/>
          </a:xfrm>
        </p:spPr>
        <p:txBody>
          <a:bodyPr/>
          <a:lstStyle>
            <a:lvl1pPr marL="0" indent="0">
              <a:buNone/>
              <a:defRPr sz="2311"/>
            </a:lvl1pPr>
            <a:lvl2pPr marL="660352" indent="0">
              <a:buNone/>
              <a:defRPr sz="2022"/>
            </a:lvl2pPr>
            <a:lvl3pPr marL="1320703" indent="0">
              <a:buNone/>
              <a:defRPr sz="1733"/>
            </a:lvl3pPr>
            <a:lvl4pPr marL="1981056" indent="0">
              <a:buNone/>
              <a:defRPr sz="1444"/>
            </a:lvl4pPr>
            <a:lvl5pPr marL="2641408" indent="0">
              <a:buNone/>
              <a:defRPr sz="1444"/>
            </a:lvl5pPr>
            <a:lvl6pPr marL="3301759" indent="0">
              <a:buNone/>
              <a:defRPr sz="1444"/>
            </a:lvl6pPr>
            <a:lvl7pPr marL="3962112" indent="0">
              <a:buNone/>
              <a:defRPr sz="1444"/>
            </a:lvl7pPr>
            <a:lvl8pPr marL="4622464" indent="0">
              <a:buNone/>
              <a:defRPr sz="1444"/>
            </a:lvl8pPr>
            <a:lvl9pPr marL="528281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77BE48-703A-A558-1F30-5B5795EE9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28299-D2B5-42C9-9D15-E31378726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81037-4068-A373-1969-89D5D889C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657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06517-9B83-BC2E-71CF-6FC18EBE3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6E854-1F23-8FF6-853E-E47162218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E07B9-C89D-8F39-C57A-F7D718E1D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72466-C969-59C7-D2B9-E51DE49D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EF84E-4E5B-7743-7A73-B3567948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8932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49434D-7A30-2B08-9FD9-F6AC2AA6BF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649112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DE954-9B87-70F4-0168-9B6DF6C1C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649112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0595D-1E74-CBC6-BFCD-47D6F1423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83109-A1CC-684D-93B7-D086FB82C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A284F-B4BB-0FDB-D7B7-FEB8046F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7468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4837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5270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3721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7963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027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7822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3971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0772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5136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2057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1310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8B0B9-5FE0-5373-1160-64DFCE1E0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2039A-F1D5-409E-2EE1-75230DF4B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90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D201C-EF42-D93E-7E2B-399F7A61A2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B5984-1B5B-4D7B-A738-5F658E4DA6C3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6942D-0FD3-C08D-64A7-3C2366C5C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5" y="11300182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5D745-3980-614D-BB0D-A28AC9733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BE2DC-931E-42A6-95B8-234F9BA732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204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03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76" indent="-330176" algn="l" defTabSz="1320703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28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880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232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584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936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288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641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2992" indent="-330176" algn="l" defTabSz="132070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52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03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056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408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759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12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464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2816" algn="l" defTabSz="132070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BEFF5-4DE3-409D-AF5B-93F2E23B42B7}" type="datetimeFigureOut">
              <a:rPr lang="en-AU" smtClean="0"/>
              <a:t>24/10/2023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C9FF7-2162-433D-820F-653433F7FD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543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C2024-A905-B8D7-6972-E9B41F823550}"/>
              </a:ext>
            </a:extLst>
          </p:cNvPr>
          <p:cNvSpPr/>
          <p:nvPr/>
        </p:nvSpPr>
        <p:spPr>
          <a:xfrm>
            <a:off x="0" y="0"/>
            <a:ext cx="6858000" cy="1691640"/>
          </a:xfrm>
          <a:prstGeom prst="rect">
            <a:avLst/>
          </a:prstGeom>
          <a:solidFill>
            <a:srgbClr val="79B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309EB9-DF2F-2062-0901-BE27E944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59363"/>
            <a:ext cx="5829300" cy="671688"/>
          </a:xfrm>
        </p:spPr>
        <p:txBody>
          <a:bodyPr>
            <a:normAutofit/>
          </a:bodyPr>
          <a:lstStyle/>
          <a:p>
            <a:r>
              <a:rPr lang="en-AU" sz="3500" dirty="0">
                <a:solidFill>
                  <a:srgbClr val="005657"/>
                </a:solidFill>
              </a:rPr>
              <a:t>[Insert ePoster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5C427-F283-B404-62B0-552950411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983967"/>
            <a:ext cx="5143500" cy="365196"/>
          </a:xfrm>
        </p:spPr>
        <p:txBody>
          <a:bodyPr>
            <a:noAutofit/>
          </a:bodyPr>
          <a:lstStyle/>
          <a:p>
            <a:r>
              <a:rPr lang="en-AU" sz="2000" dirty="0">
                <a:solidFill>
                  <a:srgbClr val="005657"/>
                </a:solidFill>
              </a:rPr>
              <a:t>[Insert Authors]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B34506-A468-4B72-FB1A-3510D1F77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57000"/>
            <a:ext cx="6858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03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C2024-A905-B8D7-6972-E9B41F823550}"/>
              </a:ext>
            </a:extLst>
          </p:cNvPr>
          <p:cNvSpPr/>
          <p:nvPr/>
        </p:nvSpPr>
        <p:spPr>
          <a:xfrm>
            <a:off x="0" y="0"/>
            <a:ext cx="6858000" cy="1691640"/>
          </a:xfrm>
          <a:prstGeom prst="rect">
            <a:avLst/>
          </a:prstGeom>
          <a:solidFill>
            <a:srgbClr val="79B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309EB9-DF2F-2062-0901-BE27E944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59363"/>
            <a:ext cx="5829300" cy="671688"/>
          </a:xfrm>
        </p:spPr>
        <p:txBody>
          <a:bodyPr>
            <a:normAutofit/>
          </a:bodyPr>
          <a:lstStyle/>
          <a:p>
            <a:r>
              <a:rPr lang="en-AU" sz="3500" dirty="0">
                <a:solidFill>
                  <a:srgbClr val="005657"/>
                </a:solidFill>
              </a:rPr>
              <a:t>[Insert ePoster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5C427-F283-B404-62B0-552950411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983967"/>
            <a:ext cx="5143500" cy="365196"/>
          </a:xfrm>
        </p:spPr>
        <p:txBody>
          <a:bodyPr>
            <a:noAutofit/>
          </a:bodyPr>
          <a:lstStyle/>
          <a:p>
            <a:r>
              <a:rPr lang="en-AU" sz="2000" dirty="0">
                <a:solidFill>
                  <a:srgbClr val="005657"/>
                </a:solidFill>
              </a:rPr>
              <a:t>[Insert Authors]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B34506-A468-4B72-FB1A-3510D1F77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57000"/>
            <a:ext cx="6858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4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C2024-A905-B8D7-6972-E9B41F823550}"/>
              </a:ext>
            </a:extLst>
          </p:cNvPr>
          <p:cNvSpPr/>
          <p:nvPr/>
        </p:nvSpPr>
        <p:spPr>
          <a:xfrm>
            <a:off x="0" y="0"/>
            <a:ext cx="6858000" cy="1691640"/>
          </a:xfrm>
          <a:prstGeom prst="rect">
            <a:avLst/>
          </a:prstGeom>
          <a:solidFill>
            <a:srgbClr val="79B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309EB9-DF2F-2062-0901-BE27E944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59363"/>
            <a:ext cx="5829300" cy="671688"/>
          </a:xfrm>
        </p:spPr>
        <p:txBody>
          <a:bodyPr>
            <a:normAutofit/>
          </a:bodyPr>
          <a:lstStyle/>
          <a:p>
            <a:r>
              <a:rPr lang="en-AU" sz="3500" dirty="0">
                <a:solidFill>
                  <a:srgbClr val="005657"/>
                </a:solidFill>
              </a:rPr>
              <a:t>[Insert ePoster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5C427-F283-B404-62B0-552950411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983967"/>
            <a:ext cx="5143500" cy="365196"/>
          </a:xfrm>
        </p:spPr>
        <p:txBody>
          <a:bodyPr>
            <a:noAutofit/>
          </a:bodyPr>
          <a:lstStyle/>
          <a:p>
            <a:r>
              <a:rPr lang="en-AU" sz="2000" dirty="0">
                <a:solidFill>
                  <a:srgbClr val="005657"/>
                </a:solidFill>
              </a:rPr>
              <a:t>[Insert Authors]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B34506-A468-4B72-FB1A-3510D1F77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57000"/>
            <a:ext cx="6858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1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C2024-A905-B8D7-6972-E9B41F823550}"/>
              </a:ext>
            </a:extLst>
          </p:cNvPr>
          <p:cNvSpPr/>
          <p:nvPr/>
        </p:nvSpPr>
        <p:spPr>
          <a:xfrm>
            <a:off x="0" y="0"/>
            <a:ext cx="6858000" cy="1691640"/>
          </a:xfrm>
          <a:prstGeom prst="rect">
            <a:avLst/>
          </a:prstGeom>
          <a:solidFill>
            <a:srgbClr val="79B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309EB9-DF2F-2062-0901-BE27E944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59363"/>
            <a:ext cx="5829300" cy="671688"/>
          </a:xfrm>
        </p:spPr>
        <p:txBody>
          <a:bodyPr>
            <a:normAutofit/>
          </a:bodyPr>
          <a:lstStyle/>
          <a:p>
            <a:r>
              <a:rPr lang="en-AU" sz="3500" dirty="0">
                <a:solidFill>
                  <a:srgbClr val="005657"/>
                </a:solidFill>
              </a:rPr>
              <a:t>[Insert ePoster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5C427-F283-B404-62B0-552950411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983967"/>
            <a:ext cx="5143500" cy="365196"/>
          </a:xfrm>
        </p:spPr>
        <p:txBody>
          <a:bodyPr>
            <a:noAutofit/>
          </a:bodyPr>
          <a:lstStyle/>
          <a:p>
            <a:r>
              <a:rPr lang="en-AU" sz="2000" dirty="0">
                <a:solidFill>
                  <a:srgbClr val="005657"/>
                </a:solidFill>
              </a:rPr>
              <a:t>[Insert Authors]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B34506-A468-4B72-FB1A-3510D1F77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57000"/>
            <a:ext cx="6858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C2024-A905-B8D7-6972-E9B41F823550}"/>
              </a:ext>
            </a:extLst>
          </p:cNvPr>
          <p:cNvSpPr/>
          <p:nvPr/>
        </p:nvSpPr>
        <p:spPr>
          <a:xfrm>
            <a:off x="0" y="0"/>
            <a:ext cx="6858000" cy="1691640"/>
          </a:xfrm>
          <a:prstGeom prst="rect">
            <a:avLst/>
          </a:prstGeom>
          <a:solidFill>
            <a:srgbClr val="79B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309EB9-DF2F-2062-0901-BE27E944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259363"/>
            <a:ext cx="5829300" cy="671688"/>
          </a:xfrm>
        </p:spPr>
        <p:txBody>
          <a:bodyPr>
            <a:normAutofit/>
          </a:bodyPr>
          <a:lstStyle/>
          <a:p>
            <a:r>
              <a:rPr lang="en-AU" sz="3500" dirty="0">
                <a:solidFill>
                  <a:srgbClr val="005657"/>
                </a:solidFill>
              </a:rPr>
              <a:t>[Insert ePoster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5C427-F283-B404-62B0-552950411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983967"/>
            <a:ext cx="5143500" cy="365196"/>
          </a:xfrm>
        </p:spPr>
        <p:txBody>
          <a:bodyPr>
            <a:noAutofit/>
          </a:bodyPr>
          <a:lstStyle/>
          <a:p>
            <a:r>
              <a:rPr lang="en-AU" sz="2000" dirty="0">
                <a:solidFill>
                  <a:srgbClr val="005657"/>
                </a:solidFill>
              </a:rPr>
              <a:t>[Insert Authors]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B34506-A468-4B72-FB1A-3510D1F77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57000"/>
            <a:ext cx="6858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16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4DC6F2E624445AA8DC8742E6AB49A" ma:contentTypeVersion="17" ma:contentTypeDescription="Create a new document." ma:contentTypeScope="" ma:versionID="aee53ae1d4d78b2558ecbaffa74e2954">
  <xsd:schema xmlns:xsd="http://www.w3.org/2001/XMLSchema" xmlns:xs="http://www.w3.org/2001/XMLSchema" xmlns:p="http://schemas.microsoft.com/office/2006/metadata/properties" xmlns:ns2="4ad3dc22-aa0e-4099-807a-0c1c4fb73ccc" xmlns:ns3="8f5a6fad-05a1-4ef7-8ee5-9f2e981853c0" targetNamespace="http://schemas.microsoft.com/office/2006/metadata/properties" ma:root="true" ma:fieldsID="918d8f0ec13c6d694b455e255b1aaa9a" ns2:_="" ns3:_="">
    <xsd:import namespace="4ad3dc22-aa0e-4099-807a-0c1c4fb73ccc"/>
    <xsd:import namespace="8f5a6fad-05a1-4ef7-8ee5-9f2e981853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3dc22-aa0e-4099-807a-0c1c4fb73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a12c2ea-3e67-4785-8bf5-4f19be5ece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a6fad-05a1-4ef7-8ee5-9f2e981853c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c4a5975-04ed-42c7-ba22-66eb80cd8e41}" ma:internalName="TaxCatchAll" ma:showField="CatchAllData" ma:web="8f5a6fad-05a1-4ef7-8ee5-9f2e981853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5a6fad-05a1-4ef7-8ee5-9f2e981853c0" xsi:nil="true"/>
    <lcf76f155ced4ddcb4097134ff3c332f xmlns="4ad3dc22-aa0e-4099-807a-0c1c4fb73c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23FBB3-4F3E-4300-A4D0-ACBB712F308E}"/>
</file>

<file path=customXml/itemProps2.xml><?xml version="1.0" encoding="utf-8"?>
<ds:datastoreItem xmlns:ds="http://schemas.openxmlformats.org/officeDocument/2006/customXml" ds:itemID="{AA8C1B10-D71F-4514-8036-B7B766047ABF}"/>
</file>

<file path=customXml/itemProps3.xml><?xml version="1.0" encoding="utf-8"?>
<ds:datastoreItem xmlns:ds="http://schemas.openxmlformats.org/officeDocument/2006/customXml" ds:itemID="{8F729460-B18C-4AD9-8A4E-86DA1C38A7B9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45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1_Office Theme</vt:lpstr>
      <vt:lpstr>[Insert ePoster Title]</vt:lpstr>
      <vt:lpstr>[Insert ePoster Title]</vt:lpstr>
      <vt:lpstr>[Insert ePoster Title]</vt:lpstr>
      <vt:lpstr>[Insert ePoster Title]</vt:lpstr>
      <vt:lpstr>[Insert ePoster Title]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[Insert ePoster Title]</dc:title>
  <dc:creator>Will Vandersluys</dc:creator>
  <cp:lastModifiedBy>Will Vandersluys</cp:lastModifiedBy>
  <cp:revision>1</cp:revision>
  <dcterms:created xsi:type="dcterms:W3CDTF">2023-10-24T03:47:44Z</dcterms:created>
  <dcterms:modified xsi:type="dcterms:W3CDTF">2023-10-24T03:52:05Z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0x010100A8A4DC6F2E624445AA8DC8742E6AB49A</vt:lpwstr>
  </property>
</Properties>
</file>